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59" r:id="rId6"/>
    <p:sldId id="262" r:id="rId7"/>
    <p:sldId id="260" r:id="rId8"/>
    <p:sldId id="261" r:id="rId9"/>
    <p:sldId id="263" r:id="rId10"/>
    <p:sldId id="265" r:id="rId11"/>
    <p:sldId id="266" r:id="rId12"/>
    <p:sldId id="270" r:id="rId13"/>
    <p:sldId id="267" r:id="rId14"/>
    <p:sldId id="268" r:id="rId15"/>
    <p:sldId id="271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4254-5E3B-4461-92C3-18D9D65BE1D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2FF7-4E34-49B7-9F89-C81A53245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37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4254-5E3B-4461-92C3-18D9D65BE1D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2FF7-4E34-49B7-9F89-C81A53245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4254-5E3B-4461-92C3-18D9D65BE1D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2FF7-4E34-49B7-9F89-C81A53245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9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4254-5E3B-4461-92C3-18D9D65BE1D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2FF7-4E34-49B7-9F89-C81A53245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7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4254-5E3B-4461-92C3-18D9D65BE1D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2FF7-4E34-49B7-9F89-C81A53245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5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4254-5E3B-4461-92C3-18D9D65BE1D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2FF7-4E34-49B7-9F89-C81A53245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4254-5E3B-4461-92C3-18D9D65BE1D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2FF7-4E34-49B7-9F89-C81A53245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2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4254-5E3B-4461-92C3-18D9D65BE1D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2FF7-4E34-49B7-9F89-C81A53245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1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4254-5E3B-4461-92C3-18D9D65BE1D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2FF7-4E34-49B7-9F89-C81A53245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2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4254-5E3B-4461-92C3-18D9D65BE1D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2FF7-4E34-49B7-9F89-C81A53245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5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4254-5E3B-4461-92C3-18D9D65BE1D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2FF7-4E34-49B7-9F89-C81A53245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D4254-5E3B-4461-92C3-18D9D65BE1D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32FF7-4E34-49B7-9F89-C81A53245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8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Прогулка 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Санкт-Петербургу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dirty="0" smtClean="0"/>
              <a:t>Презентацию подготовила: воспитатель ГБДОУ д/с №10 Антонова Наталья Владимировна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3628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89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КАЗАНСКИЙ СОБОР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Храм построен очень давно и считается одним из самых больших в городе. Его строительство продолжалось около 10 лет с 1801 года. Для постройки здания использовались гранит, известняк и мрамор.</a:t>
            </a:r>
          </a:p>
          <a:p>
            <a:r>
              <a:rPr lang="ru-RU" dirty="0"/>
              <a:t>В соборе можно увидеть очень редкие иконы, которые были написаны известными живописцами: Карлом Брюлловым, Василием </a:t>
            </a:r>
            <a:r>
              <a:rPr lang="ru-RU" dirty="0" err="1"/>
              <a:t>Шебуевым</a:t>
            </a:r>
            <a:r>
              <a:rPr lang="ru-RU" dirty="0"/>
              <a:t>, Сергеем Бессоновым и другими. Храниться в нём одна из самых главных городских святынь – икона Казанской Богоматери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6088132" cy="38314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8801862" y="602565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9958959" y="5874354"/>
            <a:ext cx="832866" cy="84258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10970514" y="60256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2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Летний сад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Старейший в </a:t>
            </a:r>
            <a:r>
              <a:rPr lang="ru-RU" dirty="0" smtClean="0"/>
              <a:t>Санкт-Петербурге сад </a:t>
            </a:r>
            <a:r>
              <a:rPr lang="ru-RU" dirty="0"/>
              <a:t>появился в 1704 году во время правления Петра I и стал летней городской резиденцией императора. До основания столицы Российской империи в этом месте располагалась шведская усадьба майора Э. Б. фон </a:t>
            </a:r>
            <a:r>
              <a:rPr lang="ru-RU" dirty="0" err="1"/>
              <a:t>Коноу</a:t>
            </a:r>
            <a:r>
              <a:rPr lang="ru-RU" dirty="0"/>
              <a:t> с регулярным садом. Так что уже на освоенной территории Пётр I распорядился разбить цветники с изначально однолетними растениями, поэтому новый сад и стали называть Летним.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651"/>
            <a:ext cx="6222596" cy="4146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8801862" y="602565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9958959" y="5874354"/>
            <a:ext cx="832866" cy="84258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10970514" y="60256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61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Летний дворец Петра 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/>
              <a:t>Дворец Петра!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Мы вместе с бабушкой вчера</a:t>
            </a:r>
            <a:br>
              <a:rPr lang="ru-RU" dirty="0"/>
            </a:br>
            <a:r>
              <a:rPr lang="ru-RU" dirty="0"/>
              <a:t>Ходили во дворец Петра!</a:t>
            </a:r>
            <a:br>
              <a:rPr lang="ru-RU" dirty="0"/>
            </a:br>
            <a:r>
              <a:rPr lang="ru-RU" dirty="0"/>
              <a:t>Вообще-то это просто дом,</a:t>
            </a:r>
            <a:br>
              <a:rPr lang="ru-RU" dirty="0"/>
            </a:br>
            <a:r>
              <a:rPr lang="ru-RU" dirty="0"/>
              <a:t>Зато старинный очень,</a:t>
            </a:r>
            <a:br>
              <a:rPr lang="ru-RU" dirty="0"/>
            </a:br>
            <a:r>
              <a:rPr lang="ru-RU" dirty="0"/>
              <a:t>Поэтому, должно быть, в нем</a:t>
            </a:r>
            <a:br>
              <a:rPr lang="ru-RU" dirty="0"/>
            </a:br>
            <a:r>
              <a:rPr lang="ru-RU" dirty="0"/>
              <a:t>И жить никто не хочет…</a:t>
            </a:r>
            <a:br>
              <a:rPr lang="ru-RU" dirty="0"/>
            </a:br>
            <a:r>
              <a:rPr lang="ru-RU" dirty="0"/>
              <a:t>Там не сидят на стуле,</a:t>
            </a:r>
            <a:br>
              <a:rPr lang="ru-RU" dirty="0"/>
            </a:br>
            <a:r>
              <a:rPr lang="ru-RU" dirty="0"/>
              <a:t>Развалится вдруг он,</a:t>
            </a:r>
            <a:br>
              <a:rPr lang="ru-RU" dirty="0"/>
            </a:br>
            <a:r>
              <a:rPr lang="ru-RU" dirty="0"/>
              <a:t>И медные кастрюли</a:t>
            </a:r>
            <a:br>
              <a:rPr lang="ru-RU" dirty="0"/>
            </a:br>
            <a:r>
              <a:rPr lang="ru-RU" dirty="0"/>
              <a:t>Не ставят на огонь,</a:t>
            </a:r>
            <a:br>
              <a:rPr lang="ru-RU" dirty="0"/>
            </a:br>
            <a:r>
              <a:rPr lang="ru-RU" dirty="0"/>
              <a:t>Не топят в доме печки,</a:t>
            </a:r>
            <a:br>
              <a:rPr lang="ru-RU" dirty="0"/>
            </a:br>
            <a:r>
              <a:rPr lang="ru-RU" dirty="0"/>
              <a:t>Не зажигают свечки,</a:t>
            </a:r>
            <a:br>
              <a:rPr lang="ru-RU" dirty="0"/>
            </a:br>
            <a:r>
              <a:rPr lang="ru-RU" dirty="0"/>
              <a:t>Везде висят таблички:</a:t>
            </a:r>
            <a:br>
              <a:rPr lang="ru-RU" dirty="0"/>
            </a:br>
            <a:r>
              <a:rPr lang="ru-RU" dirty="0"/>
              <a:t>«Нельзя», «Не смей!», «Не тронь</a:t>
            </a:r>
            <a:r>
              <a:rPr lang="ru-RU" dirty="0" smtClean="0"/>
              <a:t>!».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(</a:t>
            </a:r>
            <a:r>
              <a:rPr lang="ru-RU" dirty="0" err="1"/>
              <a:t>М.Борисова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69593"/>
            <a:ext cx="5839656" cy="3910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8801862" y="602565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9958959" y="5874354"/>
            <a:ext cx="832866" cy="84258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10970514" y="60256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3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Памятник И.А. Крылову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5420"/>
            <a:ext cx="5181600" cy="34317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u="sng" dirty="0"/>
              <a:t>Памятник Крылову</a:t>
            </a:r>
            <a:endParaRPr lang="ru-RU" dirty="0"/>
          </a:p>
          <a:p>
            <a:r>
              <a:rPr lang="ru-RU" dirty="0"/>
              <a:t>Находится недалеко от входа в сад слева от Главной аллеи. Бронзовый памятник баснописцу, выполненный скульптором П. К. </a:t>
            </a:r>
            <a:r>
              <a:rPr lang="ru-RU" dirty="0" err="1"/>
              <a:t>Клодтом</a:t>
            </a:r>
            <a:r>
              <a:rPr lang="ru-RU" dirty="0"/>
              <a:t>, открыли в 1855 году. Летний сад для его размещения выбрали не случайно: Крылов любил здесь гулять.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8801862" y="602565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9958959" y="5874354"/>
            <a:ext cx="832866" cy="84258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10970514" y="60256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13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Фонтаны Летнего сада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" y="1201965"/>
            <a:ext cx="5181600" cy="32618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27000">
              <a:schemeClr val="accent6"/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4" y="0"/>
            <a:ext cx="5181600" cy="3024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chemeClr val="accent6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172201" y="2562726"/>
            <a:ext cx="6047368" cy="414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строительство было начато ещё первым архитектором сада Угрюмовым. По инициативе Петра здесь появилось огромное количество не только классических фонтанов, но и «шутих». Наводнение 1777 года уничтожило весь прежний ансамбль. После реконструкции 2000‑х было воссоздано восемь петровских фонтанов.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8855327" y="625546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10094495" y="6196263"/>
            <a:ext cx="697330" cy="520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10980401" y="62679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8" y="302784"/>
            <a:ext cx="4186463" cy="27758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27000">
              <a:schemeClr val="accent6">
                <a:lumMod val="5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53" y="3384914"/>
            <a:ext cx="4448420" cy="33320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27000">
              <a:schemeClr val="accent6">
                <a:lumMod val="5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09" y="233756"/>
            <a:ext cx="4110513" cy="2735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27000">
              <a:schemeClr val="accent6">
                <a:lumMod val="5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8801862" y="602565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9958959" y="5874354"/>
            <a:ext cx="832866" cy="84258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10970514" y="60256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Скульптуры Летнего сада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/>
              <a:t>Скульптуры летнего сада</a:t>
            </a:r>
            <a:endParaRPr lang="ru-RU" dirty="0"/>
          </a:p>
          <a:p>
            <a:r>
              <a:rPr lang="ru-RU" dirty="0"/>
              <a:t>Коллекция мраморных скульптур начала формироваться примерно с 1710 года. А к концу петровского правления аллеи украшало уже 118 произведений. Они приобретались сериями, поэтому и сейчас легко распознать тематические группы, к которым принадлежали памятники: бюсты римских императоров, античных философов, нимфы, музы, «военные» скульптуры, прославлявшие победы России в Северной войне.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57" y="1690688"/>
            <a:ext cx="2903269" cy="4351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70" y="882956"/>
            <a:ext cx="2231204" cy="3118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8801862" y="602565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9958959" y="5874354"/>
            <a:ext cx="832866" cy="84258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5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hlinkClick r:id="rId3" action="ppaction://hlinksldjump"/>
              </a:rPr>
              <a:t>Карта города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4" action="ppaction://hlinksldjump"/>
              </a:rPr>
              <a:t>Нева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5" action="ppaction://hlinksldjump"/>
              </a:rPr>
              <a:t>Петропавловская крепость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6" action="ppaction://hlinksldjump"/>
              </a:rPr>
              <a:t>Дворцовая площадь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7" action="ppaction://hlinksldjump"/>
              </a:rPr>
              <a:t>Эрмитаж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8" action="ppaction://hlinksldjump"/>
              </a:rPr>
              <a:t>Адмиралтейство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9" action="ppaction://hlinksldjump"/>
              </a:rPr>
              <a:t>Исаакиевский собор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10" action="ppaction://hlinksldjump"/>
              </a:rPr>
              <a:t>Казанский собор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11" action="ppaction://hlinksldjump"/>
              </a:rPr>
              <a:t>Летний сад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hlinkClick r:id="rId12" action="ppaction://hlinksldjump"/>
              </a:rPr>
              <a:t>Памятник И.А. Крылова</a:t>
            </a:r>
            <a:endParaRPr lang="ru-RU" dirty="0" smtClean="0"/>
          </a:p>
          <a:p>
            <a:pPr marL="0" indent="0">
              <a:buNone/>
            </a:pPr>
            <a:r>
              <a:rPr lang="ru-RU" dirty="0">
                <a:hlinkClick r:id="rId13" action="ppaction://hlinksldjump"/>
              </a:rPr>
              <a:t>Летний дворец Петра I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hlinkClick r:id="rId14" action="ppaction://hlinksldjump"/>
              </a:rPr>
              <a:t>Фонтаны летнего сада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15" action="ppaction://hlinksldjump"/>
              </a:rPr>
              <a:t>Скульптуры летнего сада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38842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КАРТА ГОРОДА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Коль живём мы с вами, дети,</a:t>
            </a:r>
          </a:p>
          <a:p>
            <a:pPr marL="0" indent="0">
              <a:buNone/>
            </a:pPr>
            <a:r>
              <a:rPr lang="ru-RU" dirty="0"/>
              <a:t> В лучшем городе на </a:t>
            </a:r>
            <a:r>
              <a:rPr lang="ru-RU" dirty="0" smtClean="0"/>
              <a:t>свете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славном городе Петра</a:t>
            </a:r>
          </a:p>
          <a:p>
            <a:pPr marL="0" indent="0">
              <a:buNone/>
            </a:pPr>
            <a:r>
              <a:rPr lang="ru-RU" dirty="0"/>
              <a:t> Нам узнать о нем пора. </a:t>
            </a:r>
          </a:p>
          <a:p>
            <a:pPr marL="0" indent="0">
              <a:buNone/>
            </a:pPr>
            <a:r>
              <a:rPr lang="ru-RU" dirty="0"/>
              <a:t>В нашем городе мосты Небывалой красоты. </a:t>
            </a:r>
          </a:p>
          <a:p>
            <a:pPr marL="0" indent="0">
              <a:buNone/>
            </a:pPr>
            <a:r>
              <a:rPr lang="ru-RU" dirty="0"/>
              <a:t>Сколько в нем садов, дворцов – </a:t>
            </a:r>
          </a:p>
          <a:p>
            <a:pPr marL="0" indent="0">
              <a:buNone/>
            </a:pPr>
            <a:r>
              <a:rPr lang="ru-RU" dirty="0"/>
              <a:t>Рассказать не хватит слов.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48" y="1690688"/>
            <a:ext cx="5440951" cy="3901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8801862" y="602565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9958959" y="5874354"/>
            <a:ext cx="832866" cy="84258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10970514" y="60256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8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Река Нева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8" y="422085"/>
            <a:ext cx="3281744" cy="21838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У красавицы Невы</a:t>
            </a:r>
            <a:br>
              <a:rPr lang="ru-RU" dirty="0"/>
            </a:br>
            <a:r>
              <a:rPr lang="ru-RU" dirty="0"/>
              <a:t>Ожерелье из листвы</a:t>
            </a:r>
            <a:br>
              <a:rPr lang="ru-RU" dirty="0"/>
            </a:br>
            <a:r>
              <a:rPr lang="ru-RU" dirty="0"/>
              <a:t>Из гранитов самых лучших</a:t>
            </a:r>
            <a:br>
              <a:rPr lang="ru-RU" dirty="0"/>
            </a:br>
            <a:r>
              <a:rPr lang="ru-RU" dirty="0"/>
              <a:t>Сшито платье на века.</a:t>
            </a:r>
            <a:br>
              <a:rPr lang="ru-RU" dirty="0"/>
            </a:br>
            <a:r>
              <a:rPr lang="ru-RU" dirty="0"/>
              <a:t>Но совсем не белоручка</a:t>
            </a:r>
            <a:br>
              <a:rPr lang="ru-RU" dirty="0"/>
            </a:br>
            <a:r>
              <a:rPr lang="ru-RU" dirty="0"/>
              <a:t>Знаменитая река:</a:t>
            </a:r>
            <a:br>
              <a:rPr lang="ru-RU" dirty="0"/>
            </a:br>
            <a:r>
              <a:rPr lang="ru-RU" dirty="0"/>
              <a:t>Баржи, </a:t>
            </a:r>
            <a:r>
              <a:rPr lang="ru-RU" dirty="0" err="1"/>
              <a:t>лодк</a:t>
            </a:r>
            <a:r>
              <a:rPr lang="ru-RU" dirty="0"/>
              <a:t>, пароходы</a:t>
            </a:r>
            <a:br>
              <a:rPr lang="ru-RU" dirty="0"/>
            </a:br>
            <a:r>
              <a:rPr lang="ru-RU" dirty="0"/>
              <a:t>На себе несет Нева.</a:t>
            </a:r>
            <a:br>
              <a:rPr lang="ru-RU" dirty="0"/>
            </a:br>
            <a:r>
              <a:rPr lang="ru-RU" dirty="0"/>
              <a:t>И в трубе водопроводной</a:t>
            </a:r>
            <a:br>
              <a:rPr lang="ru-RU" dirty="0"/>
            </a:br>
            <a:r>
              <a:rPr lang="ru-RU" dirty="0"/>
              <a:t>Тоже плещется Нева.</a:t>
            </a:r>
            <a:br>
              <a:rPr lang="ru-RU" dirty="0"/>
            </a:br>
            <a:r>
              <a:rPr lang="ru-RU" dirty="0"/>
              <a:t>(</a:t>
            </a:r>
            <a:r>
              <a:rPr lang="ru-RU" dirty="0" err="1"/>
              <a:t>М.Борисова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83" y="2763836"/>
            <a:ext cx="3027616" cy="20184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4587175"/>
            <a:ext cx="2808351" cy="2103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8801862" y="602565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9958959" y="5874354"/>
            <a:ext cx="832866" cy="84258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0970514" y="60256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33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365125"/>
            <a:ext cx="4647275" cy="3092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Петропавловская крепость 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История Петропавловской  крепости не просто неотрывно связана с историей самого Петербурга: день, когда здесь был заложен первый камень, и считается первым Днем Рождения нашего города. Это событие произошло 16 мая (а по новому стилю - 27 мая) 1703 года.</a:t>
            </a:r>
            <a:br>
              <a:rPr lang="ru-RU" dirty="0"/>
            </a:br>
            <a:r>
              <a:rPr lang="ru-RU" dirty="0"/>
              <a:t> Место для возведения Петропавловской крепости было выбрано Петром Первым отнюдь не случайно: с трех сторон его омывала Нева, поэтому оно прекрасно подходило для того, чтобы защититься от врага. Дело в том, что тогда Россия воевала со Швецией, и каждый новый день представлял собой угрозу, поэтому Петр Первый так беспокоился о том, чтобы крепость была надежно укреплена, ведь именно ей предстояло защищать Неву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2" y="3849814"/>
            <a:ext cx="3668557" cy="2441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8801862" y="602565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9958959" y="5874354"/>
            <a:ext cx="832866" cy="84258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10970514" y="60256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9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Дворцовая площадь</a:t>
            </a:r>
            <a:b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122" y="4119552"/>
            <a:ext cx="3592640" cy="2390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3" y="918865"/>
            <a:ext cx="51435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85632" y="633984"/>
            <a:ext cx="3206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Merriweather"/>
              </a:rPr>
              <a:t>Дворцовая площадь — главная площадь Санкт-Петербурга, архитектурный ансамбль которой сформировался во второй половине XVIII — первой половине XIX века. Название площади дал Зимний дворец, южным фасадом выходящий на площадь. На Дворцовой площади проводятся концерты, массовые мероприятия, это самое популярное место в Санкт-Петербурге среди туристов.</a:t>
            </a: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8801862" y="602565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9958959" y="5874354"/>
            <a:ext cx="832866" cy="84258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0970514" y="60256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10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ЭРМИТАЖ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Зимний дворец у Невы, посмотри!</a:t>
            </a:r>
            <a:br>
              <a:rPr lang="ru-RU" dirty="0"/>
            </a:br>
            <a:r>
              <a:rPr lang="ru-RU" dirty="0"/>
              <a:t>Жили когда-то в нем наши цари.</a:t>
            </a:r>
            <a:br>
              <a:rPr lang="ru-RU" dirty="0"/>
            </a:br>
            <a:r>
              <a:rPr lang="ru-RU" dirty="0"/>
              <a:t>Ну а сейчас в нем огромный музей.</a:t>
            </a:r>
            <a:br>
              <a:rPr lang="ru-RU" dirty="0"/>
            </a:br>
            <a:r>
              <a:rPr lang="ru-RU" dirty="0"/>
              <a:t>Здесь - "Эрмитаж", гордость Родины всей.</a:t>
            </a:r>
            <a:br>
              <a:rPr lang="ru-RU" dirty="0"/>
            </a:br>
            <a:r>
              <a:rPr lang="ru-RU" dirty="0"/>
              <a:t>(Юрий Юдин)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38" y="0"/>
            <a:ext cx="4624197" cy="2767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94" y="3132893"/>
            <a:ext cx="5639294" cy="3168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0774680" y="63635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9303526" y="638917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10287515" y="6301458"/>
            <a:ext cx="487165" cy="5484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7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АДМИРАЛТЕЙСТВО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/>
              <a:t>Адмиралтейство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Солнечный лучик кораблик ласкает,</a:t>
            </a:r>
            <a:br>
              <a:rPr lang="ru-RU" dirty="0"/>
            </a:br>
            <a:r>
              <a:rPr lang="ru-RU" dirty="0"/>
              <a:t>И, прогоняя утренний сон,</a:t>
            </a:r>
            <a:br>
              <a:rPr lang="ru-RU" dirty="0"/>
            </a:br>
            <a:r>
              <a:rPr lang="ru-RU" dirty="0"/>
              <a:t>Адмиралтейство квартал обнимает,</a:t>
            </a:r>
            <a:br>
              <a:rPr lang="ru-RU" dirty="0"/>
            </a:br>
            <a:r>
              <a:rPr lang="ru-RU" dirty="0"/>
              <a:t>Крепко сжимая пальцы колонн.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Были когда-то здесь доки да верфи,</a:t>
            </a:r>
            <a:br>
              <a:rPr lang="ru-RU" dirty="0"/>
            </a:br>
            <a:r>
              <a:rPr lang="ru-RU" dirty="0"/>
              <a:t>И протекал полноводный канал.</a:t>
            </a:r>
            <a:br>
              <a:rPr lang="ru-RU" dirty="0"/>
            </a:br>
            <a:r>
              <a:rPr lang="ru-RU" dirty="0"/>
              <a:t>Нынче деревья раскинули ветви,</a:t>
            </a:r>
            <a:br>
              <a:rPr lang="ru-RU" dirty="0"/>
            </a:br>
            <a:r>
              <a:rPr lang="ru-RU" dirty="0"/>
              <a:t>Струями звонкий фонтан заиграл.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52" y="264642"/>
            <a:ext cx="4167984" cy="31219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8801862" y="602565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0970514" y="60256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9958959" y="5874354"/>
            <a:ext cx="832866" cy="84258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09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ИСААКИЕВСКИЙ СОБОР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4" y="1825625"/>
            <a:ext cx="4848512" cy="43513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/>
              <a:t>Исаакиевский собор</a:t>
            </a:r>
            <a:endParaRPr lang="ru-RU" dirty="0"/>
          </a:p>
          <a:p>
            <a:r>
              <a:rPr lang="ru-RU" dirty="0"/>
              <a:t>Исаакиевский собор</a:t>
            </a:r>
            <a:br>
              <a:rPr lang="ru-RU" dirty="0"/>
            </a:br>
            <a:r>
              <a:rPr lang="ru-RU" dirty="0"/>
              <a:t>На площадке смотровой</a:t>
            </a:r>
            <a:br>
              <a:rPr lang="ru-RU" dirty="0"/>
            </a:br>
            <a:r>
              <a:rPr lang="ru-RU" dirty="0"/>
              <a:t>Продувает ветер.</a:t>
            </a:r>
            <a:br>
              <a:rPr lang="ru-RU" dirty="0"/>
            </a:br>
            <a:r>
              <a:rPr lang="ru-RU" dirty="0"/>
              <a:t>Небо вровень с головой,</a:t>
            </a:r>
            <a:br>
              <a:rPr lang="ru-RU" dirty="0"/>
            </a:br>
            <a:r>
              <a:rPr lang="ru-RU" dirty="0"/>
              <a:t>Видно - все на свете:</a:t>
            </a:r>
            <a:br>
              <a:rPr lang="ru-RU" dirty="0"/>
            </a:br>
            <a:r>
              <a:rPr lang="ru-RU" dirty="0"/>
              <a:t>Медный всадник, Летний сад,</a:t>
            </a:r>
            <a:br>
              <a:rPr lang="ru-RU" dirty="0"/>
            </a:br>
            <a:r>
              <a:rPr lang="ru-RU" dirty="0"/>
              <a:t>Площади, проспекты,</a:t>
            </a:r>
            <a:br>
              <a:rPr lang="ru-RU" dirty="0"/>
            </a:br>
            <a:r>
              <a:rPr lang="ru-RU" dirty="0"/>
              <a:t>Эрмитаж и зоосад,</a:t>
            </a:r>
            <a:br>
              <a:rPr lang="ru-RU" dirty="0"/>
            </a:br>
            <a:r>
              <a:rPr lang="ru-RU" dirty="0"/>
              <a:t>Скверы, монументы!</a:t>
            </a:r>
            <a:br>
              <a:rPr lang="ru-RU" dirty="0"/>
            </a:br>
            <a:endParaRPr lang="ru-RU" dirty="0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8801862" y="602565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9958959" y="5874354"/>
            <a:ext cx="832866" cy="84258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10970514" y="60256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3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924</Words>
  <Application>Microsoft Office PowerPoint</Application>
  <PresentationFormat>Широкоэкранный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Merriweather</vt:lpstr>
      <vt:lpstr>Times New Roman</vt:lpstr>
      <vt:lpstr>Тема Office</vt:lpstr>
      <vt:lpstr>Прогулка  по  Санкт-Петербургу</vt:lpstr>
      <vt:lpstr>ОГЛАВЛЕНИЕ</vt:lpstr>
      <vt:lpstr>КАРТА ГОРОДА </vt:lpstr>
      <vt:lpstr>Река Нева </vt:lpstr>
      <vt:lpstr>Петропавловская крепость  </vt:lpstr>
      <vt:lpstr>Дворцовая площадь  </vt:lpstr>
      <vt:lpstr>ЭРМИТАЖ </vt:lpstr>
      <vt:lpstr>АДМИРАЛТЕЙСТВО </vt:lpstr>
      <vt:lpstr>ИСААКИЕВСКИЙ СОБОР </vt:lpstr>
      <vt:lpstr>КАЗАНСКИЙ СОБОР </vt:lpstr>
      <vt:lpstr>Летний сад </vt:lpstr>
      <vt:lpstr>Летний дворец Петра I</vt:lpstr>
      <vt:lpstr>Памятник И.А. Крылову </vt:lpstr>
      <vt:lpstr>Фонтаны Летнего сада </vt:lpstr>
      <vt:lpstr>Презентация PowerPoint</vt:lpstr>
      <vt:lpstr>Скульптуры Летнего сада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по  Санкт-Петербургу</dc:title>
  <dc:creator>klass28</dc:creator>
  <cp:lastModifiedBy>klass28</cp:lastModifiedBy>
  <cp:revision>26</cp:revision>
  <dcterms:created xsi:type="dcterms:W3CDTF">2024-11-28T12:25:28Z</dcterms:created>
  <dcterms:modified xsi:type="dcterms:W3CDTF">2024-12-05T12:39:42Z</dcterms:modified>
</cp:coreProperties>
</file>